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1C451-CFD5-4745-8D36-3E5F6A587E90}" type="datetimeFigureOut">
              <a:rPr lang="en-GB" smtClean="0"/>
              <a:t>2021-12-08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7DF82-C735-467E-B648-E69B2DA8B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430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F3FA-554E-41A8-A713-308D2BB3A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30D267-A7D1-41D3-89A2-A8C54A9D6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9C041-7112-4643-9922-028933A6F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F088-DC2D-4A76-8EF1-18836577D782}" type="datetimeFigureOut">
              <a:rPr lang="en-GB" smtClean="0"/>
              <a:t>2021-12-08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FC5CF-0B78-49FB-A267-E7E2511B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C8167-551D-4837-BDC8-92A528D47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16C9-FA35-4DA5-8EDE-824FBA83E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58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5000">
        <p15:prstTrans prst="curtains"/>
      </p:transition>
    </mc:Choice>
    <mc:Fallback>
      <p:transition spd="slow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51125-913C-4EE1-9A49-894A6D70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788EC-3D4B-46DB-91D6-16D301690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63BF0-F442-4779-8A4F-705724FD2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F088-DC2D-4A76-8EF1-18836577D782}" type="datetimeFigureOut">
              <a:rPr lang="en-GB" smtClean="0"/>
              <a:t>2021-12-08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355A3-D350-4526-B2E0-F5505CF37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76553-FB03-4D07-873A-8285DAE42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16C9-FA35-4DA5-8EDE-824FBA83E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29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5000">
        <p15:prstTrans prst="curtains"/>
      </p:transition>
    </mc:Choice>
    <mc:Fallback>
      <p:transition spd="slow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5A4EEC-37C3-438D-9477-FD3712F58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50C41-B24A-465B-B6F5-E722932BC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9489C-8022-4339-BAFE-30D7F5F16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F088-DC2D-4A76-8EF1-18836577D782}" type="datetimeFigureOut">
              <a:rPr lang="en-GB" smtClean="0"/>
              <a:t>2021-12-08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B3A50-5E25-4ACD-81B8-39EC259B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2446C-B6FE-4FE0-B331-921E2079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16C9-FA35-4DA5-8EDE-824FBA83E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344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5000">
        <p15:prstTrans prst="curtains"/>
      </p:transition>
    </mc:Choice>
    <mc:Fallback>
      <p:transition spd="slow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A212-F9DA-48BE-AC98-8BB1EB2C4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54FEF-3AFA-4EA3-BA7F-CCEA5055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F14EF-C32F-4590-A1B6-C283B28F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F088-DC2D-4A76-8EF1-18836577D782}" type="datetimeFigureOut">
              <a:rPr lang="en-GB" smtClean="0"/>
              <a:t>2021-12-08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03D68-4F22-408F-8D2D-ACDE3C6DA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A2817-6FC0-4A6D-9B8F-3625B3BC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16C9-FA35-4DA5-8EDE-824FBA83E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175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5000">
        <p15:prstTrans prst="curtains"/>
      </p:transition>
    </mc:Choice>
    <mc:Fallback>
      <p:transition spd="slow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EDD96-50C5-489F-A0F3-8C57B80ED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8D31D-D619-41AC-9D2D-2FF86943D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DB392-BC9F-4B7C-A0FF-7100D400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F088-DC2D-4A76-8EF1-18836577D782}" type="datetimeFigureOut">
              <a:rPr lang="en-GB" smtClean="0"/>
              <a:t>2021-12-08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4EC66-18F0-4058-AA8F-94837C47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83128-A31B-4600-A185-4C36E3B8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16C9-FA35-4DA5-8EDE-824FBA83E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74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5000">
        <p15:prstTrans prst="curtains"/>
      </p:transition>
    </mc:Choice>
    <mc:Fallback>
      <p:transition spd="slow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CB9E1-1E34-4BF5-A70F-F173A03A3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C96D6-A71C-459F-B008-0773EE763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BCD61-F004-432F-8F25-B89A042E1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32CAD-F32D-439A-99C0-15243065E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F088-DC2D-4A76-8EF1-18836577D782}" type="datetimeFigureOut">
              <a:rPr lang="en-GB" smtClean="0"/>
              <a:t>2021-12-08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FA139-FB3F-43A8-B4E5-88B398183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6C363-2DDA-4145-B47A-2382B268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16C9-FA35-4DA5-8EDE-824FBA83E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224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5000">
        <p15:prstTrans prst="curtains"/>
      </p:transition>
    </mc:Choice>
    <mc:Fallback>
      <p:transition spd="slow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216CE-2483-4CC1-AA5C-033F55D8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7297A-3364-4612-A91D-CEF18466E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3449B-63E1-4BA3-992E-D651B4FDE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8785F5-A21F-417B-BBE4-4BE8A95202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845AFD-2A9E-4A1C-94DE-0A6CD3B1D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ECCA7-67FC-4082-ACA1-2E210F568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F088-DC2D-4A76-8EF1-18836577D782}" type="datetimeFigureOut">
              <a:rPr lang="en-GB" smtClean="0"/>
              <a:t>2021-12-08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793E63-8DC1-460E-986F-F69923147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CDCC48-2B6D-4004-9956-2AAD1E0A2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16C9-FA35-4DA5-8EDE-824FBA83E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205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5000">
        <p15:prstTrans prst="curtains"/>
      </p:transition>
    </mc:Choice>
    <mc:Fallback>
      <p:transition spd="slow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75C9-F294-42A0-BEDA-60689DDAF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554E9-6FF6-45E1-B161-56A0C0078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F088-DC2D-4A76-8EF1-18836577D782}" type="datetimeFigureOut">
              <a:rPr lang="en-GB" smtClean="0"/>
              <a:t>2021-12-08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E904C-BCF8-4317-8BC8-A4B8D018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FA945-75CA-4F28-A46B-EA74C34E2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16C9-FA35-4DA5-8EDE-824FBA83E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374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5000">
        <p15:prstTrans prst="curtains"/>
      </p:transition>
    </mc:Choice>
    <mc:Fallback>
      <p:transition spd="slow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4A861C-3821-45C5-992C-6576CB110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F088-DC2D-4A76-8EF1-18836577D782}" type="datetimeFigureOut">
              <a:rPr lang="en-GB" smtClean="0"/>
              <a:t>2021-12-08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A223C6-48CD-4AEF-A8EB-DAAC1B53B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3881F-B214-40D0-9473-9030C6BF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16C9-FA35-4DA5-8EDE-824FBA83E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016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5000">
        <p15:prstTrans prst="curtains"/>
      </p:transition>
    </mc:Choice>
    <mc:Fallback>
      <p:transition spd="slow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C9DA-5EE4-463B-8E65-408C77926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DEFD6-24B2-423E-9769-0AA9B8290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F5400-37D5-4CB2-9324-8B47E0876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3612C-4F11-47BE-ABE1-42539A98D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F088-DC2D-4A76-8EF1-18836577D782}" type="datetimeFigureOut">
              <a:rPr lang="en-GB" smtClean="0"/>
              <a:t>2021-12-08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37ECC-DC5B-4416-824C-F3BFEA7A4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3F002-E61B-447E-8FA4-2E308DCF5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16C9-FA35-4DA5-8EDE-824FBA83E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591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5000">
        <p15:prstTrans prst="curtains"/>
      </p:transition>
    </mc:Choice>
    <mc:Fallback>
      <p:transition spd="slow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CCA79-9807-4281-968D-9DD6F0A96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B3D6F8-9CEB-4EA3-BD2E-0B07C49AD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92A1A-ABA9-451B-9535-4BEECC380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B4CA3-261A-47BD-87D4-8EA3F326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F088-DC2D-4A76-8EF1-18836577D782}" type="datetimeFigureOut">
              <a:rPr lang="en-GB" smtClean="0"/>
              <a:t>2021-12-08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A51CA-1093-4CBB-9596-9223EC3C3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F991F-FBB8-4308-8DC8-6FDBC4BA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16C9-FA35-4DA5-8EDE-824FBA83E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731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5000">
        <p15:prstTrans prst="curtains"/>
      </p:transition>
    </mc:Choice>
    <mc:Fallback>
      <p:transition spd="slow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D056E4-00D0-46E2-BF11-DB04E614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D20D3-4FC9-4295-BBA8-59D0A17ED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0E52C-8CE9-4789-8492-3B1CFCD5A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5F088-DC2D-4A76-8EF1-18836577D782}" type="datetimeFigureOut">
              <a:rPr lang="en-GB" smtClean="0"/>
              <a:t>2021-12-08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6F7FF-312B-4FFA-AD67-BCE8B63EE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E4545-D2F2-476C-A5EB-0A8A8EE28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316C9-FA35-4DA5-8EDE-824FBA83E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85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5000">
        <p15:prstTrans prst="curtains"/>
      </p:transition>
    </mc:Choice>
    <mc:Fallback>
      <p:transition spd="slow" advClick="0" advTm="1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34FE4-D611-43D9-9D8D-486EF223F5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3625D-3055-4FCA-8C72-99F2EC625D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AB015A8B-34A0-40C6-B9C0-B1F9EF7F7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8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5000">
        <p:circle/>
      </p:transition>
    </mc:Choice>
    <mc:Fallback>
      <p:transition spd="slow" advClick="0" advTm="1500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6417-F30E-4F9B-86B9-2BC9BFE8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C6457D0-F1AD-492B-A822-22F704619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1311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5000">
        <p15:prstTrans prst="curtains"/>
      </p:transition>
    </mc:Choice>
    <mc:Fallback>
      <p:transition spd="slow" advClick="0" advTm="1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6417-F30E-4F9B-86B9-2BC9BFE8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16E9D24-B587-4E92-8FB8-A9477A387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96733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5000">
        <p15:prstTrans prst="curtains"/>
      </p:transition>
    </mc:Choice>
    <mc:Fallback>
      <p:transition spd="slow" advClick="0" advTm="1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6417-F30E-4F9B-86B9-2BC9BFE8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F70BF496-569C-4BD6-A013-373CAB142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19527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5000">
        <p15:prstTrans prst="curtains"/>
      </p:transition>
    </mc:Choice>
    <mc:Fallback>
      <p:transition spd="slow" advClick="0" advTm="1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6417-F30E-4F9B-86B9-2BC9BFE8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F70BF496-569C-4BD6-A013-373CAB142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5CF7403-728F-4198-A5AB-0303656A9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52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5000">
        <p15:prstTrans prst="curtains"/>
      </p:transition>
    </mc:Choice>
    <mc:Fallback>
      <p:transition spd="slow" advClick="0" advTm="1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6417-F30E-4F9B-86B9-2BC9BFE8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C4D73B-E5C0-4911-8A1F-B9CF6E765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91077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5000">
        <p15:prstTrans prst="curtains"/>
      </p:transition>
    </mc:Choice>
    <mc:Fallback>
      <p:transition spd="slow" advClick="0" advTm="1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6417-F30E-4F9B-86B9-2BC9BFE8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C92D8F9-C643-4D89-8E09-AB48D9615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90371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5000">
        <p15:prstTrans prst="curtains"/>
      </p:transition>
    </mc:Choice>
    <mc:Fallback>
      <p:transition spd="slow" advClick="0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3765C-AE1E-4A3B-8D17-4525C1321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08DD078-BD53-4338-8D01-063159999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81856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5000">
        <p15:prstTrans prst="curtains"/>
      </p:transition>
    </mc:Choice>
    <mc:Fallback>
      <p:transition spd="slow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035E-EA7A-454F-A766-822E4FCA7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44A2447-92B3-43C4-A6FB-6A67FB97D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52498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5000">
        <p15:prstTrans prst="curtains"/>
      </p:transition>
    </mc:Choice>
    <mc:Fallback>
      <p:transition spd="slow"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70D9E-F7D2-4967-901E-98B7A468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5BE4D911-B873-4716-AC57-FB286A6D0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81880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5000">
        <p15:prstTrans prst="curtains"/>
      </p:transition>
    </mc:Choice>
    <mc:Fallback>
      <p:transition spd="slow" advClick="0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98105-7662-4639-98EC-5840DD908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C886C9B1-5EE8-4424-ACD0-3BFA47659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18463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5000">
        <p15:prstTrans prst="curtains"/>
      </p:transition>
    </mc:Choice>
    <mc:Fallback>
      <p:transition spd="slow" advClick="0"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B66B9-29FC-4347-9B15-E3BC42E68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1FD0481-42E1-4BBB-BBF8-253B4DA56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1536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5000">
        <p15:prstTrans prst="curtains"/>
      </p:transition>
    </mc:Choice>
    <mc:Fallback>
      <p:transition spd="slow" advClick="0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6417-F30E-4F9B-86B9-2BC9BFE8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707AF77C-2AF1-4FF3-B8F9-E12BD776D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29230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5000">
        <p15:prstTrans prst="curtains"/>
      </p:transition>
    </mc:Choice>
    <mc:Fallback>
      <p:transition spd="slow" advClick="0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6417-F30E-4F9B-86B9-2BC9BFE8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06733022-544A-4E29-9325-983B50885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1642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5000">
        <p15:prstTrans prst="curtains"/>
      </p:transition>
    </mc:Choice>
    <mc:Fallback>
      <p:transition spd="slow" advClick="0"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6417-F30E-4F9B-86B9-2BC9BFE8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86D781A-D91A-4E35-8C7C-8CE7F746D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47583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5000">
        <p15:prstTrans prst="curtains"/>
      </p:transition>
    </mc:Choice>
    <mc:Fallback>
      <p:transition spd="slow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Somers Els</dc:creator>
  <cp:lastModifiedBy>Somers Els</cp:lastModifiedBy>
  <cp:revision>7</cp:revision>
  <dcterms:created xsi:type="dcterms:W3CDTF">2021-12-06T15:39:59Z</dcterms:created>
  <dcterms:modified xsi:type="dcterms:W3CDTF">2021-12-08T12:01:55Z</dcterms:modified>
</cp:coreProperties>
</file>